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</p:sldIdLst>
  <p:sldSz cx="18288000" cy="10287000"/>
  <p:notesSz cx="6858000" cy="9144000"/>
  <p:embeddedFontLst>
    <p:embeddedFont>
      <p:font typeface="Gochi Hand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Now" charset="1" panose="00000500000000000000"/>
      <p:regular r:id="rId11"/>
    </p:embeddedFont>
    <p:embeddedFont>
      <p:font typeface="Now Bold" charset="1" panose="00000800000000000000"/>
      <p:regular r:id="rId12"/>
    </p:embeddedFont>
    <p:embeddedFont>
      <p:font typeface="Now Thin" charset="1" panose="00000300000000000000"/>
      <p:regular r:id="rId13"/>
    </p:embeddedFont>
    <p:embeddedFont>
      <p:font typeface="Now Light" charset="1" panose="00000400000000000000"/>
      <p:regular r:id="rId14"/>
    </p:embeddedFont>
    <p:embeddedFont>
      <p:font typeface="Now Medium" charset="1" panose="00000600000000000000"/>
      <p:regular r:id="rId15"/>
    </p:embeddedFont>
    <p:embeddedFont>
      <p:font typeface="Now Heavy" charset="1" panose="00000A00000000000000"/>
      <p:regular r:id="rId16"/>
    </p:embeddedFont>
    <p:embeddedFont>
      <p:font typeface="Bryndan Write" charset="1" panose="02000503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54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55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16" Target="../media/image56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7.jpe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2" Target="../media/image1.jpeg" Type="http://schemas.openxmlformats.org/officeDocument/2006/relationships/image"/><Relationship Id="rId3" Target="../media/image57.jpe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14" Target="../media/image67.png" Type="http://schemas.openxmlformats.org/officeDocument/2006/relationships/image"/><Relationship Id="rId15" Target="../media/image68.svg" Type="http://schemas.openxmlformats.org/officeDocument/2006/relationships/image"/><Relationship Id="rId16" Target="../media/image69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14" Target="../media/image67.png" Type="http://schemas.openxmlformats.org/officeDocument/2006/relationships/image"/><Relationship Id="rId15" Target="../media/image68.svg" Type="http://schemas.openxmlformats.org/officeDocument/2006/relationships/image"/><Relationship Id="rId16" Target="../media/image70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14" Target="../media/image67.png" Type="http://schemas.openxmlformats.org/officeDocument/2006/relationships/image"/><Relationship Id="rId15" Target="../media/image68.svg" Type="http://schemas.openxmlformats.org/officeDocument/2006/relationships/image"/><Relationship Id="rId16" Target="../media/image71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7.jpe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7.jpe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14" Target="../media/image67.png" Type="http://schemas.openxmlformats.org/officeDocument/2006/relationships/image"/><Relationship Id="rId15" Target="../media/image68.svg" Type="http://schemas.openxmlformats.org/officeDocument/2006/relationships/image"/><Relationship Id="rId16" Target="../media/image72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14" Target="../media/image67.png" Type="http://schemas.openxmlformats.org/officeDocument/2006/relationships/image"/><Relationship Id="rId15" Target="../media/image68.svg" Type="http://schemas.openxmlformats.org/officeDocument/2006/relationships/image"/><Relationship Id="rId16" Target="../media/image73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76.png" Type="http://schemas.openxmlformats.org/officeDocument/2006/relationships/image"/><Relationship Id="rId14" Target="../media/image77.svg" Type="http://schemas.openxmlformats.org/officeDocument/2006/relationships/image"/><Relationship Id="rId15" Target="../media/image2.png" Type="http://schemas.openxmlformats.org/officeDocument/2006/relationships/image"/><Relationship Id="rId16" Target="../media/image3.svg" Type="http://schemas.openxmlformats.org/officeDocument/2006/relationships/image"/><Relationship Id="rId2" Target="../media/image1.jpeg" Type="http://schemas.openxmlformats.org/officeDocument/2006/relationships/image"/><Relationship Id="rId3" Target="../media/image74.png" Type="http://schemas.openxmlformats.org/officeDocument/2006/relationships/image"/><Relationship Id="rId4" Target="../media/image7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4.pn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4.pn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12" Target="../media/image43.png" Type="http://schemas.openxmlformats.org/officeDocument/2006/relationships/image"/><Relationship Id="rId13" Target="../media/image44.svg" Type="http://schemas.openxmlformats.org/officeDocument/2006/relationships/image"/><Relationship Id="rId14" Target="../media/image45.png" Type="http://schemas.openxmlformats.org/officeDocument/2006/relationships/image"/><Relationship Id="rId15" Target="../media/image46.sv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42060">
            <a:off x="5481480" y="2788375"/>
            <a:ext cx="7325040" cy="6299535"/>
          </a:xfrm>
          <a:custGeom>
            <a:avLst/>
            <a:gdLst/>
            <a:ahLst/>
            <a:cxnLst/>
            <a:rect r="r" b="b" t="t" l="l"/>
            <a:pathLst>
              <a:path h="6299535" w="7325040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1756" y="2537356"/>
            <a:ext cx="10444488" cy="443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 Bold"/>
              </a:rPr>
              <a:t>HTML &amp; CSS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97523">
            <a:off x="11156873" y="1560993"/>
            <a:ext cx="1885747" cy="1296022"/>
          </a:xfrm>
          <a:custGeom>
            <a:avLst/>
            <a:gdLst/>
            <a:ahLst/>
            <a:cxnLst/>
            <a:rect r="r" b="b" t="t" l="l"/>
            <a:pathLst>
              <a:path h="1296022" w="1885747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59470">
            <a:off x="2930373" y="2435234"/>
            <a:ext cx="2195245" cy="2279892"/>
          </a:xfrm>
          <a:custGeom>
            <a:avLst/>
            <a:gdLst/>
            <a:ahLst/>
            <a:cxnLst/>
            <a:rect r="r" b="b" t="t" l="l"/>
            <a:pathLst>
              <a:path h="2279892" w="2195245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0170">
            <a:off x="13972610" y="5900178"/>
            <a:ext cx="1664513" cy="2142851"/>
          </a:xfrm>
          <a:custGeom>
            <a:avLst/>
            <a:gdLst/>
            <a:ahLst/>
            <a:cxnLst/>
            <a:rect r="r" b="b" t="t" l="l"/>
            <a:pathLst>
              <a:path h="2142851" w="1664513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66799" y="8742045"/>
            <a:ext cx="5554402" cy="51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PERTEMUAN 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68344" y="3789272"/>
            <a:ext cx="6751312" cy="4031450"/>
          </a:xfrm>
          <a:custGeom>
            <a:avLst/>
            <a:gdLst/>
            <a:ahLst/>
            <a:cxnLst/>
            <a:rect r="r" b="b" t="t" l="l"/>
            <a:pathLst>
              <a:path h="4031450" w="6751312">
                <a:moveTo>
                  <a:pt x="0" y="0"/>
                </a:moveTo>
                <a:lnTo>
                  <a:pt x="6751312" y="0"/>
                </a:lnTo>
                <a:lnTo>
                  <a:pt x="6751312" y="4031450"/>
                </a:lnTo>
                <a:lnTo>
                  <a:pt x="0" y="403145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32476" r="0" b="-3498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24712" y="2234446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Menutup Tag HTML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53305" y="119999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6" y="0"/>
                </a:lnTo>
                <a:lnTo>
                  <a:pt x="4947446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2288610" y="1244359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5"/>
                </a:lnTo>
                <a:lnTo>
                  <a:pt x="0" y="9379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06195" y="3333643"/>
            <a:ext cx="10875611" cy="5065575"/>
          </a:xfrm>
          <a:custGeom>
            <a:avLst/>
            <a:gdLst/>
            <a:ahLst/>
            <a:cxnLst/>
            <a:rect r="r" b="b" t="t" l="l"/>
            <a:pathLst>
              <a:path h="5065575" w="10875611">
                <a:moveTo>
                  <a:pt x="0" y="0"/>
                </a:moveTo>
                <a:lnTo>
                  <a:pt x="10875610" y="0"/>
                </a:lnTo>
                <a:lnTo>
                  <a:pt x="10875610" y="5065574"/>
                </a:lnTo>
                <a:lnTo>
                  <a:pt x="0" y="506557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78214" y="2234446"/>
            <a:ext cx="11838351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Menggabungkan Format Teks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43329" y="244328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2288610" y="148136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5"/>
                </a:lnTo>
                <a:lnTo>
                  <a:pt x="0" y="9379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37048" y="3320585"/>
            <a:ext cx="8413904" cy="5283932"/>
          </a:xfrm>
          <a:custGeom>
            <a:avLst/>
            <a:gdLst/>
            <a:ahLst/>
            <a:cxnLst/>
            <a:rect r="r" b="b" t="t" l="l"/>
            <a:pathLst>
              <a:path h="5283932" w="8413904">
                <a:moveTo>
                  <a:pt x="0" y="0"/>
                </a:moveTo>
                <a:lnTo>
                  <a:pt x="8413904" y="0"/>
                </a:lnTo>
                <a:lnTo>
                  <a:pt x="8413904" y="5283932"/>
                </a:lnTo>
                <a:lnTo>
                  <a:pt x="0" y="528393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278214" y="2234446"/>
            <a:ext cx="11838351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Menggabungkan Format Teks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6181" t="0" r="48502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496022" y="3019230"/>
            <a:ext cx="9640627" cy="9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Penyisipan Gambar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6022" y="4188021"/>
            <a:ext cx="8675320" cy="1745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Dalam sebuah website, tentunya ada gambar yang tercantum agar lebih menarik. Di sini kita akan belajar bagaimana caranya untuk menyisipkan gambar ke dalam sebuah website. Yuk belajar :)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2972149" y="625038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17653" y="8108592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49565" y="7639245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6181" t="0" r="48502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true" flipV="false" rot="0">
            <a:off x="2972149" y="625038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17653" y="8108592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49565" y="7639245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96022" y="4419273"/>
            <a:ext cx="9465188" cy="4839027"/>
          </a:xfrm>
          <a:custGeom>
            <a:avLst/>
            <a:gdLst/>
            <a:ahLst/>
            <a:cxnLst/>
            <a:rect r="r" b="b" t="t" l="l"/>
            <a:pathLst>
              <a:path h="4839027" w="9465188">
                <a:moveTo>
                  <a:pt x="0" y="0"/>
                </a:moveTo>
                <a:lnTo>
                  <a:pt x="9465188" y="0"/>
                </a:lnTo>
                <a:lnTo>
                  <a:pt x="9465188" y="4839027"/>
                </a:lnTo>
                <a:lnTo>
                  <a:pt x="0" y="48390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9780" t="-23406" r="-17480" b="-1864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96022" y="3019230"/>
            <a:ext cx="9640627" cy="9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Penyisipan Gambar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91118">
            <a:off x="10316583" y="-291547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3311855" y="1236710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87134" y="7285943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32840" y="5476927"/>
            <a:ext cx="1600479" cy="2057400"/>
          </a:xfrm>
          <a:custGeom>
            <a:avLst/>
            <a:gdLst/>
            <a:ahLst/>
            <a:cxnLst/>
            <a:rect r="r" b="b" t="t" l="l"/>
            <a:pathLst>
              <a:path h="2057400" w="1600479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83823" y="641041"/>
            <a:ext cx="2999781" cy="2955685"/>
          </a:xfrm>
          <a:custGeom>
            <a:avLst/>
            <a:gdLst/>
            <a:ahLst/>
            <a:cxnLst/>
            <a:rect r="r" b="b" t="t" l="l"/>
            <a:pathLst>
              <a:path h="2955685" w="2999781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73999" y="4255959"/>
            <a:ext cx="9340001" cy="4499336"/>
          </a:xfrm>
          <a:custGeom>
            <a:avLst/>
            <a:gdLst/>
            <a:ahLst/>
            <a:cxnLst/>
            <a:rect r="r" b="b" t="t" l="l"/>
            <a:pathLst>
              <a:path h="4499336" w="9340001">
                <a:moveTo>
                  <a:pt x="0" y="0"/>
                </a:moveTo>
                <a:lnTo>
                  <a:pt x="9340002" y="0"/>
                </a:lnTo>
                <a:lnTo>
                  <a:pt x="9340002" y="4499336"/>
                </a:lnTo>
                <a:lnTo>
                  <a:pt x="0" y="449933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02894" y="3085280"/>
            <a:ext cx="10282212" cy="94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Sebelumnya, buat dulu sebuah file html dengan nama gambar.html dan download 1 gambar bebas, letakkan di 1 folder dengan file html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06360" y="2290333"/>
            <a:ext cx="10875279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Buat file HTML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91118">
            <a:off x="10316583" y="-291547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3311855" y="1236710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87134" y="7285943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32840" y="5476927"/>
            <a:ext cx="1600479" cy="2057400"/>
          </a:xfrm>
          <a:custGeom>
            <a:avLst/>
            <a:gdLst/>
            <a:ahLst/>
            <a:cxnLst/>
            <a:rect r="r" b="b" t="t" l="l"/>
            <a:pathLst>
              <a:path h="2057400" w="1600479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83823" y="641041"/>
            <a:ext cx="2999781" cy="2955685"/>
          </a:xfrm>
          <a:custGeom>
            <a:avLst/>
            <a:gdLst/>
            <a:ahLst/>
            <a:cxnLst/>
            <a:rect r="r" b="b" t="t" l="l"/>
            <a:pathLst>
              <a:path h="2955685" w="2999781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688926" y="4146407"/>
            <a:ext cx="6910148" cy="5111893"/>
          </a:xfrm>
          <a:custGeom>
            <a:avLst/>
            <a:gdLst/>
            <a:ahLst/>
            <a:cxnLst/>
            <a:rect r="r" b="b" t="t" l="l"/>
            <a:pathLst>
              <a:path h="5111893" w="6910148">
                <a:moveTo>
                  <a:pt x="0" y="0"/>
                </a:moveTo>
                <a:lnTo>
                  <a:pt x="6910148" y="0"/>
                </a:lnTo>
                <a:lnTo>
                  <a:pt x="6910148" y="5111893"/>
                </a:lnTo>
                <a:lnTo>
                  <a:pt x="0" y="511189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00866" y="3085280"/>
            <a:ext cx="10086269" cy="94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Lalu salinlah kode berikut dengan mengganti nama file kalian masing-masing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11855" y="2290333"/>
            <a:ext cx="11610692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Memasukkan Gambar di HTML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91118">
            <a:off x="10316583" y="-291547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3311855" y="1236710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87134" y="7285943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32840" y="5476927"/>
            <a:ext cx="1600479" cy="2057400"/>
          </a:xfrm>
          <a:custGeom>
            <a:avLst/>
            <a:gdLst/>
            <a:ahLst/>
            <a:cxnLst/>
            <a:rect r="r" b="b" t="t" l="l"/>
            <a:pathLst>
              <a:path h="2057400" w="1600479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83823" y="641041"/>
            <a:ext cx="2999781" cy="2955685"/>
          </a:xfrm>
          <a:custGeom>
            <a:avLst/>
            <a:gdLst/>
            <a:ahLst/>
            <a:cxnLst/>
            <a:rect r="r" b="b" t="t" l="l"/>
            <a:pathLst>
              <a:path h="2955685" w="2999781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26116" y="3001057"/>
            <a:ext cx="7435768" cy="5425302"/>
          </a:xfrm>
          <a:custGeom>
            <a:avLst/>
            <a:gdLst/>
            <a:ahLst/>
            <a:cxnLst/>
            <a:rect r="r" b="b" t="t" l="l"/>
            <a:pathLst>
              <a:path h="5425302" w="7435768">
                <a:moveTo>
                  <a:pt x="0" y="0"/>
                </a:moveTo>
                <a:lnTo>
                  <a:pt x="7435768" y="0"/>
                </a:lnTo>
                <a:lnTo>
                  <a:pt x="7435768" y="5425302"/>
                </a:lnTo>
                <a:lnTo>
                  <a:pt x="0" y="542530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24712" y="2110860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Hasil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6181" t="0" r="48502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496022" y="3019230"/>
            <a:ext cx="9640627" cy="9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Atribut tag img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6022" y="4188021"/>
            <a:ext cx="8675320" cy="2621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Jika kalian lihat pada tampilan websitenya, terlihat gambar berukuran sangat besar. Kalian bisa mengubah ukurannya dengan menggunakan atribut.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Lalu, bagaimana cara menggunakan atribut? Yuk belajar lagi :)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2972149" y="625038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17653" y="8108592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49565" y="7639245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6181" t="0" r="48502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496022" y="3019230"/>
            <a:ext cx="9640627" cy="9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Atribut tag img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6022" y="4188021"/>
            <a:ext cx="8675320" cy="349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Now"/>
              </a:rPr>
              <a:t>alt untuk teks alternatif untuk gambar;</a:t>
            </a:r>
          </a:p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Now"/>
              </a:rPr>
              <a:t>width untuk menentukan lebar gambar;</a:t>
            </a:r>
          </a:p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Now"/>
              </a:rPr>
              <a:t>height untuk menentukan tinggi gambar;</a:t>
            </a:r>
          </a:p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Now"/>
              </a:rPr>
              <a:t>style untuk menentukan style CSS untuk gambar.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Di atas adalah atribut-atribut yang dapat digunakan pada tag img.</a:t>
            </a:r>
          </a:p>
          <a:p>
            <a:pPr>
              <a:lnSpc>
                <a:spcPts val="35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2972149" y="625038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17653" y="8108592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49565" y="7639245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496022" y="3019230"/>
            <a:ext cx="9640627" cy="9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Pendahuluan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6022" y="4188021"/>
            <a:ext cx="8675320" cy="306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Setelah kemarin telah belajar bentuk dasar dari HTML &amp; CSS dari membuat file hingga menggunakan tag, sekarang saatnya belajar tentang formatting dan menampilkan gambar. 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Apa sih itu formatting? Bagaimana caranya menampilkan gambar? Yuk belajar :)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49565" y="7639245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91118">
            <a:off x="10316583" y="-291547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3311855" y="1236710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87134" y="7285943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32840" y="5476927"/>
            <a:ext cx="1600479" cy="2057400"/>
          </a:xfrm>
          <a:custGeom>
            <a:avLst/>
            <a:gdLst/>
            <a:ahLst/>
            <a:cxnLst/>
            <a:rect r="r" b="b" t="t" l="l"/>
            <a:pathLst>
              <a:path h="2057400" w="1600479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83823" y="641041"/>
            <a:ext cx="2999781" cy="2955685"/>
          </a:xfrm>
          <a:custGeom>
            <a:avLst/>
            <a:gdLst/>
            <a:ahLst/>
            <a:cxnLst/>
            <a:rect r="r" b="b" t="t" l="l"/>
            <a:pathLst>
              <a:path h="2955685" w="2999781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87538" y="4450824"/>
            <a:ext cx="10712924" cy="603545"/>
          </a:xfrm>
          <a:custGeom>
            <a:avLst/>
            <a:gdLst/>
            <a:ahLst/>
            <a:cxnLst/>
            <a:rect r="r" b="b" t="t" l="l"/>
            <a:pathLst>
              <a:path h="603545" w="10712924">
                <a:moveTo>
                  <a:pt x="0" y="0"/>
                </a:moveTo>
                <a:lnTo>
                  <a:pt x="10712924" y="0"/>
                </a:lnTo>
                <a:lnTo>
                  <a:pt x="10712924" y="603545"/>
                </a:lnTo>
                <a:lnTo>
                  <a:pt x="0" y="60354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00866" y="3328118"/>
            <a:ext cx="10086269" cy="455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Untuk mengubah ukuran, gunakan atribut width dan/atau height.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11855" y="2290333"/>
            <a:ext cx="11610692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Mengubah atribut gambar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91118">
            <a:off x="10316583" y="-291547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3311855" y="1236710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87134" y="7285943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32840" y="5476927"/>
            <a:ext cx="1600479" cy="2057400"/>
          </a:xfrm>
          <a:custGeom>
            <a:avLst/>
            <a:gdLst/>
            <a:ahLst/>
            <a:cxnLst/>
            <a:rect r="r" b="b" t="t" l="l"/>
            <a:pathLst>
              <a:path h="2057400" w="1600479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83823" y="641041"/>
            <a:ext cx="2999781" cy="2955685"/>
          </a:xfrm>
          <a:custGeom>
            <a:avLst/>
            <a:gdLst/>
            <a:ahLst/>
            <a:cxnLst/>
            <a:rect r="r" b="b" t="t" l="l"/>
            <a:pathLst>
              <a:path h="2955685" w="2999781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48290" y="2973915"/>
            <a:ext cx="7391420" cy="5425302"/>
          </a:xfrm>
          <a:custGeom>
            <a:avLst/>
            <a:gdLst/>
            <a:ahLst/>
            <a:cxnLst/>
            <a:rect r="r" b="b" t="t" l="l"/>
            <a:pathLst>
              <a:path h="5425302" w="7391420">
                <a:moveTo>
                  <a:pt x="0" y="0"/>
                </a:moveTo>
                <a:lnTo>
                  <a:pt x="7391420" y="0"/>
                </a:lnTo>
                <a:lnTo>
                  <a:pt x="7391420" y="5425302"/>
                </a:lnTo>
                <a:lnTo>
                  <a:pt x="0" y="542530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24712" y="2110860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Hasil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63826">
            <a:off x="11537191" y="1778400"/>
            <a:ext cx="1947347" cy="1338359"/>
          </a:xfrm>
          <a:custGeom>
            <a:avLst/>
            <a:gdLst/>
            <a:ahLst/>
            <a:cxnLst/>
            <a:rect r="r" b="b" t="t" l="l"/>
            <a:pathLst>
              <a:path h="1338359" w="1947347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699999">
            <a:off x="3677137" y="2203427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34544">
            <a:off x="13001227" y="5822549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42060">
            <a:off x="6292314" y="3696068"/>
            <a:ext cx="5703373" cy="4904900"/>
          </a:xfrm>
          <a:custGeom>
            <a:avLst/>
            <a:gdLst/>
            <a:ahLst/>
            <a:cxnLst/>
            <a:rect r="r" b="b" t="t" l="l"/>
            <a:pathLst>
              <a:path h="4904900" w="5703373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78903" y="3198570"/>
            <a:ext cx="7730195" cy="404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5978916" y="3019230"/>
            <a:ext cx="964062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Formatting HTML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78916" y="4188021"/>
            <a:ext cx="8675320" cy="349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Kalian pernah membaca artikel? Pada penulisannya terdapat perbedaan format teks seperti tebal, miring, atau underline kan? Itu lah yang dinamakan formatting.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Formatting pada html dilakukan dengan menambahkan tag seperti &lt;b&gt;, &lt;u&gt;, &lt;i&gt; dsb. Gunanya adalah memberi penegasan pada beberapa teks yang akan dijadikan fokus.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887752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5"/>
                </a:lnTo>
                <a:lnTo>
                  <a:pt x="0" y="1121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91370" y="3588120"/>
            <a:ext cx="9705260" cy="4274239"/>
          </a:xfrm>
          <a:custGeom>
            <a:avLst/>
            <a:gdLst/>
            <a:ahLst/>
            <a:cxnLst/>
            <a:rect r="r" b="b" t="t" l="l"/>
            <a:pathLst>
              <a:path h="4274239" w="9705260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1296">
            <a:off x="6325472" y="5529041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26566">
            <a:off x="2743604" y="2404370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7259" y="4768977"/>
            <a:ext cx="10913483" cy="110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>
                <a:solidFill>
                  <a:srgbClr val="000000"/>
                </a:solidFill>
                <a:latin typeface="Gochi Hand"/>
              </a:rPr>
              <a:t>Langkah-langkah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7671314">
            <a:off x="11833594" y="5972294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00866" y="3995503"/>
            <a:ext cx="10086269" cy="3370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5" indent="-259082" lvl="1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&lt;b&gt;&lt;/b&gt; : untuk memberikan format huruf tebal</a:t>
            </a:r>
          </a:p>
          <a:p>
            <a:pPr algn="ctr" marL="518165" indent="-259082" lvl="1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&lt;u&gt;&lt;/u&gt; : untuk memberikan format huruf garis bawah</a:t>
            </a:r>
          </a:p>
          <a:p>
            <a:pPr algn="ctr" marL="518165" indent="-259082" lvl="1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&lt;i&gt;&lt;/i&gt; : untuk memberikan format huruf miring</a:t>
            </a:r>
          </a:p>
          <a:p>
            <a:pPr algn="ctr" marL="518165" indent="-259082" lvl="1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&lt;s&gt;&lt;/s&gt;: untuk memberikan format huruf tercoret</a:t>
            </a:r>
          </a:p>
          <a:p>
            <a:pPr algn="ctr" marL="518165" indent="-259082" lvl="1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&lt;sup&gt;&lt;/sup&gt; : untuk memberikan pangkat di atas</a:t>
            </a:r>
          </a:p>
          <a:p>
            <a:pPr algn="ctr" marL="518165" indent="-259082" lvl="1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&lt;sub&gt;&lt;/sub&gt; : untuk memberikan pangkat di bawah</a:t>
            </a:r>
          </a:p>
          <a:p>
            <a:pPr algn="ctr" marL="518165" indent="-259082" lvl="1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&lt;mark&gt;&lt;/mark&gt; : untuk memberikan efek stabilo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24712" y="2325436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Formatting HTML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22436" y="-34509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599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24712" y="2059233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Membuat file html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212119" y="1028700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51286" y="7076185"/>
            <a:ext cx="2353261" cy="2182115"/>
          </a:xfrm>
          <a:custGeom>
            <a:avLst/>
            <a:gdLst/>
            <a:ahLst/>
            <a:cxnLst/>
            <a:rect r="r" b="b" t="t" l="l"/>
            <a:pathLst>
              <a:path h="2182115" w="2353261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20611" y="3758612"/>
            <a:ext cx="7846778" cy="5499688"/>
          </a:xfrm>
          <a:custGeom>
            <a:avLst/>
            <a:gdLst/>
            <a:ahLst/>
            <a:cxnLst/>
            <a:rect r="r" b="b" t="t" l="l"/>
            <a:pathLst>
              <a:path h="5499688" w="7846778">
                <a:moveTo>
                  <a:pt x="0" y="0"/>
                </a:moveTo>
                <a:lnTo>
                  <a:pt x="7846778" y="0"/>
                </a:lnTo>
                <a:lnTo>
                  <a:pt x="7846778" y="5499688"/>
                </a:lnTo>
                <a:lnTo>
                  <a:pt x="0" y="5499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00866" y="3146259"/>
            <a:ext cx="10086269" cy="455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Buatlah file html bernama formatting.html lalu salin kode di bawah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22436" y="-34509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599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00866" y="3520263"/>
            <a:ext cx="10086269" cy="94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Lalu untuk membuka project web tadi, kita gunakan Chrome. Caranya cukup klik kanan pada sublime lalu klik "open in browser"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24712" y="2433237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Membuka project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212119" y="1028700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51286" y="7076185"/>
            <a:ext cx="2353261" cy="2182115"/>
          </a:xfrm>
          <a:custGeom>
            <a:avLst/>
            <a:gdLst/>
            <a:ahLst/>
            <a:cxnLst/>
            <a:rect r="r" b="b" t="t" l="l"/>
            <a:pathLst>
              <a:path h="2182115" w="2353261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2235" y="5336298"/>
            <a:ext cx="5124953" cy="3430932"/>
          </a:xfrm>
          <a:custGeom>
            <a:avLst/>
            <a:gdLst/>
            <a:ahLst/>
            <a:cxnLst/>
            <a:rect r="r" b="b" t="t" l="l"/>
            <a:pathLst>
              <a:path h="3430932" w="5124953">
                <a:moveTo>
                  <a:pt x="0" y="0"/>
                </a:moveTo>
                <a:lnTo>
                  <a:pt x="5124954" y="0"/>
                </a:lnTo>
                <a:lnTo>
                  <a:pt x="5124954" y="3430932"/>
                </a:lnTo>
                <a:lnTo>
                  <a:pt x="0" y="34309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5218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6787189" y="7051764"/>
            <a:ext cx="2356811" cy="244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4728596"/>
            <a:ext cx="7935719" cy="5343490"/>
          </a:xfrm>
          <a:custGeom>
            <a:avLst/>
            <a:gdLst/>
            <a:ahLst/>
            <a:cxnLst/>
            <a:rect r="r" b="b" t="t" l="l"/>
            <a:pathLst>
              <a:path h="5343490" w="7935719">
                <a:moveTo>
                  <a:pt x="0" y="0"/>
                </a:moveTo>
                <a:lnTo>
                  <a:pt x="7935719" y="0"/>
                </a:lnTo>
                <a:lnTo>
                  <a:pt x="7935719" y="5343490"/>
                </a:lnTo>
                <a:lnTo>
                  <a:pt x="0" y="53434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00866" y="4064978"/>
            <a:ext cx="10086269" cy="322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7"/>
              </a:lnSpc>
            </a:pPr>
            <a:r>
              <a:rPr lang="en-US" sz="2700">
                <a:solidFill>
                  <a:srgbClr val="000000"/>
                </a:solidFill>
                <a:latin typeface="Now"/>
              </a:rPr>
              <a:t>Lalu bagaimana jika ingin membuat kata dengan format tebal dan miring? atau tebal dan garis bawah?</a:t>
            </a:r>
          </a:p>
          <a:p>
            <a:pPr algn="ctr">
              <a:lnSpc>
                <a:spcPts val="4347"/>
              </a:lnSpc>
            </a:pPr>
          </a:p>
          <a:p>
            <a:pPr algn="ctr">
              <a:lnSpc>
                <a:spcPts val="4347"/>
              </a:lnSpc>
            </a:pPr>
            <a:r>
              <a:rPr lang="en-US" sz="2700">
                <a:solidFill>
                  <a:srgbClr val="000000"/>
                </a:solidFill>
                <a:latin typeface="Now"/>
              </a:rPr>
              <a:t>Caranya adalah dengan menggunakan tag di dalam tag.</a:t>
            </a:r>
          </a:p>
          <a:p>
            <a:pPr algn="ctr">
              <a:lnSpc>
                <a:spcPts val="4347"/>
              </a:lnSpc>
            </a:pPr>
          </a:p>
          <a:p>
            <a:pPr algn="ctr">
              <a:lnSpc>
                <a:spcPts val="4347"/>
              </a:lnSpc>
            </a:pPr>
            <a:r>
              <a:rPr lang="en-US" sz="2700">
                <a:solidFill>
                  <a:srgbClr val="000000"/>
                </a:solidFill>
                <a:latin typeface="Now"/>
              </a:rPr>
              <a:t>Bingung? Yuk belajar lagi :)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24712" y="2325436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Formatting HTML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496022" y="3019230"/>
            <a:ext cx="9640627" cy="9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Menggabungkan Format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6022" y="4188021"/>
            <a:ext cx="8675320" cy="3946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Jika ingin menggunakan lebih dari satu format untuk sebuah teks, kalian hanya tinggal menggunakan saja semua tagnya. 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Akan tetapi, jangan sampai salah menutup tag. Kalian harus memperhatikan tag mana yang lebih dulu dan tag mana yang terakhir. 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Ingatlah konsep </a:t>
            </a:r>
            <a:r>
              <a:rPr lang="en-US" sz="2500">
                <a:solidFill>
                  <a:srgbClr val="FFFFFF"/>
                </a:solidFill>
                <a:latin typeface="Now Bold"/>
              </a:rPr>
              <a:t>IBU</a:t>
            </a:r>
            <a:r>
              <a:rPr lang="en-US" sz="2500">
                <a:solidFill>
                  <a:srgbClr val="FFFFFF"/>
                </a:solidFill>
                <a:latin typeface="Now"/>
              </a:rPr>
              <a:t> memasak </a:t>
            </a:r>
            <a:r>
              <a:rPr lang="en-US" sz="2500">
                <a:solidFill>
                  <a:srgbClr val="FFFFFF"/>
                </a:solidFill>
                <a:latin typeface="Now Bold"/>
              </a:rPr>
              <a:t>UBI. </a:t>
            </a:r>
            <a:r>
              <a:rPr lang="en-US" sz="2500">
                <a:solidFill>
                  <a:srgbClr val="FFFFFF"/>
                </a:solidFill>
                <a:latin typeface="Now"/>
              </a:rPr>
              <a:t>Bagaimana itu?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49565" y="869754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DAFtD8R8328</dc:identifier>
  <dcterms:modified xsi:type="dcterms:W3CDTF">2011-08-01T06:04:30Z</dcterms:modified>
  <cp:revision>1</cp:revision>
  <dc:title>Pertemuan 2</dc:title>
</cp:coreProperties>
</file>